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89EA-21BC-43D5-8A8C-7C237D75920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890B6-27A5-4737-8C20-F98BDEB3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5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1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9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0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4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1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D085-0237-4E08-A9DE-75F62E8E0EB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659C3-25BC-445F-83F7-F3EEAAA0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4A Embedded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5448300" cy="5872163"/>
          </a:xfrm>
        </p:spPr>
        <p:txBody>
          <a:bodyPr/>
          <a:lstStyle/>
          <a:p>
            <a:r>
              <a:rPr lang="en-US" dirty="0" smtClean="0"/>
              <a:t>Chez 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fenêtres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 </a:t>
            </a:r>
            <a:r>
              <a:rPr lang="en-US" dirty="0" err="1" smtClean="0"/>
              <a:t>Dans</a:t>
            </a:r>
            <a:r>
              <a:rPr lang="en-US" dirty="0" smtClean="0"/>
              <a:t> le bureau, </a:t>
            </a:r>
            <a:r>
              <a:rPr lang="en-US" dirty="0" err="1" smtClean="0"/>
              <a:t>il</a:t>
            </a:r>
            <a:r>
              <a:rPr lang="en-US" dirty="0" smtClean="0"/>
              <a:t> y a des crayons, des </a:t>
            </a:r>
            <a:r>
              <a:rPr lang="en-US" dirty="0" err="1" smtClean="0"/>
              <a:t>stylos</a:t>
            </a:r>
            <a:r>
              <a:rPr lang="en-US" dirty="0" smtClean="0"/>
              <a:t> et des </a:t>
            </a:r>
            <a:r>
              <a:rPr lang="en-US" dirty="0" err="1" smtClean="0"/>
              <a:t>feuilles</a:t>
            </a:r>
            <a:r>
              <a:rPr lang="en-US" dirty="0" smtClean="0"/>
              <a:t> de </a:t>
            </a:r>
            <a:r>
              <a:rPr lang="en-US" dirty="0" err="1" smtClean="0"/>
              <a:t>papier</a:t>
            </a:r>
            <a:r>
              <a:rPr lang="en-US" dirty="0" smtClean="0"/>
              <a:t>.  Sur le bureau, </a:t>
            </a:r>
            <a:r>
              <a:rPr lang="en-US" dirty="0" err="1" smtClean="0"/>
              <a:t>il</a:t>
            </a:r>
            <a:r>
              <a:rPr lang="en-US" dirty="0" smtClean="0"/>
              <a:t> y a un </a:t>
            </a:r>
            <a:r>
              <a:rPr lang="en-US" dirty="0" err="1" smtClean="0"/>
              <a:t>ordinateur</a:t>
            </a:r>
            <a:r>
              <a:rPr lang="en-US" dirty="0" smtClean="0"/>
              <a:t>. 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les films sur </a:t>
            </a:r>
            <a:r>
              <a:rPr lang="en-US" dirty="0" err="1" smtClean="0"/>
              <a:t>l’ordinateur</a:t>
            </a:r>
            <a:r>
              <a:rPr lang="en-US" dirty="0" smtClean="0"/>
              <a:t>.  Je </a:t>
            </a:r>
            <a:r>
              <a:rPr lang="en-US" dirty="0" err="1" smtClean="0"/>
              <a:t>travaille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sur </a:t>
            </a:r>
            <a:r>
              <a:rPr lang="en-US" dirty="0" err="1" smtClean="0"/>
              <a:t>l’ordinateur</a:t>
            </a:r>
            <a:r>
              <a:rPr lang="en-US" dirty="0" smtClean="0"/>
              <a:t>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USB </a:t>
            </a:r>
            <a:r>
              <a:rPr lang="en-US" dirty="0" err="1" smtClean="0"/>
              <a:t>quand</a:t>
            </a:r>
            <a:r>
              <a:rPr lang="en-US" dirty="0" smtClean="0"/>
              <a:t> je </a:t>
            </a:r>
            <a:r>
              <a:rPr lang="en-US" dirty="0" err="1" smtClean="0"/>
              <a:t>travaille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Faux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 Il y a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fenêtres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</a:t>
            </a:r>
          </a:p>
          <a:p>
            <a:r>
              <a:rPr lang="en-US" dirty="0" smtClean="0"/>
              <a:t>2/ </a:t>
            </a:r>
            <a:r>
              <a:rPr lang="en-US" dirty="0" err="1" smtClean="0"/>
              <a:t>Dans</a:t>
            </a:r>
            <a:r>
              <a:rPr lang="en-US" dirty="0" smtClean="0"/>
              <a:t> le bureau, </a:t>
            </a:r>
            <a:r>
              <a:rPr lang="en-US" dirty="0" err="1" smtClean="0"/>
              <a:t>il</a:t>
            </a:r>
            <a:r>
              <a:rPr lang="en-US" dirty="0" smtClean="0"/>
              <a:t> y a des crayons, des </a:t>
            </a:r>
            <a:r>
              <a:rPr lang="en-US" dirty="0" err="1" smtClean="0"/>
              <a:t>stylos</a:t>
            </a:r>
            <a:r>
              <a:rPr lang="en-US" dirty="0"/>
              <a:t> </a:t>
            </a:r>
            <a:r>
              <a:rPr lang="en-US" dirty="0" smtClean="0"/>
              <a:t>et des CDs.  </a:t>
            </a:r>
          </a:p>
          <a:p>
            <a:r>
              <a:rPr lang="en-US" dirty="0" smtClean="0"/>
              <a:t>3/ </a:t>
            </a:r>
            <a:r>
              <a:rPr lang="en-US" dirty="0" err="1" smtClean="0"/>
              <a:t>L’ordinateur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sur le bureau.  </a:t>
            </a:r>
          </a:p>
          <a:p>
            <a:r>
              <a:rPr lang="en-US" dirty="0" smtClean="0"/>
              <a:t>4/  Je </a:t>
            </a:r>
            <a:r>
              <a:rPr lang="en-US" dirty="0" err="1" smtClean="0"/>
              <a:t>regarde</a:t>
            </a:r>
            <a:r>
              <a:rPr lang="en-US" dirty="0" smtClean="0"/>
              <a:t> les films sur </a:t>
            </a:r>
            <a:r>
              <a:rPr lang="en-US" dirty="0" err="1" smtClean="0"/>
              <a:t>l’ordinateur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5/ Je ne </a:t>
            </a:r>
            <a:r>
              <a:rPr lang="en-US" dirty="0" err="1" smtClean="0"/>
              <a:t>travaille</a:t>
            </a:r>
            <a:r>
              <a:rPr lang="en-US" dirty="0" smtClean="0"/>
              <a:t> pas sur </a:t>
            </a:r>
            <a:r>
              <a:rPr lang="en-US" dirty="0" err="1" smtClean="0"/>
              <a:t>l’ordinateur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3700"/>
            <a:ext cx="5321300" cy="5783263"/>
          </a:xfrm>
        </p:spPr>
        <p:txBody>
          <a:bodyPr/>
          <a:lstStyle/>
          <a:p>
            <a:r>
              <a:rPr lang="en-US" dirty="0" smtClean="0"/>
              <a:t>Chez 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fenêtres</a:t>
            </a:r>
            <a:r>
              <a:rPr lang="en-US" dirty="0" smtClean="0"/>
              <a:t>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bleue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 </a:t>
            </a:r>
            <a:r>
              <a:rPr lang="en-US" dirty="0" err="1" smtClean="0"/>
              <a:t>Dans</a:t>
            </a:r>
            <a:r>
              <a:rPr lang="en-US" dirty="0" smtClean="0"/>
              <a:t> le bureau, </a:t>
            </a:r>
            <a:r>
              <a:rPr lang="en-US" dirty="0" err="1" smtClean="0"/>
              <a:t>il</a:t>
            </a:r>
            <a:r>
              <a:rPr lang="en-US" dirty="0" smtClean="0"/>
              <a:t> y a des crayons, des </a:t>
            </a:r>
            <a:r>
              <a:rPr lang="en-US" dirty="0" err="1" smtClean="0"/>
              <a:t>stylos</a:t>
            </a:r>
            <a:r>
              <a:rPr lang="en-US" dirty="0" smtClean="0"/>
              <a:t> et des </a:t>
            </a:r>
            <a:r>
              <a:rPr lang="en-US" dirty="0" err="1" smtClean="0"/>
              <a:t>feuilles</a:t>
            </a:r>
            <a:r>
              <a:rPr lang="en-US" dirty="0" smtClean="0"/>
              <a:t> de </a:t>
            </a:r>
            <a:r>
              <a:rPr lang="en-US" dirty="0" err="1" smtClean="0"/>
              <a:t>papier</a:t>
            </a:r>
            <a:r>
              <a:rPr lang="en-US" dirty="0" smtClean="0"/>
              <a:t>.  Sous le bureau,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corbeille</a:t>
            </a:r>
            <a:r>
              <a:rPr lang="en-US" dirty="0" smtClean="0"/>
              <a:t>.  Sur le bureau, </a:t>
            </a:r>
            <a:r>
              <a:rPr lang="en-US" dirty="0" err="1" smtClean="0"/>
              <a:t>il</a:t>
            </a:r>
            <a:r>
              <a:rPr lang="en-US" dirty="0" smtClean="0"/>
              <a:t> y a un </a:t>
            </a:r>
            <a:r>
              <a:rPr lang="en-US" dirty="0" err="1" smtClean="0"/>
              <a:t>ordinateur</a:t>
            </a:r>
            <a:r>
              <a:rPr lang="en-US" dirty="0" smtClean="0"/>
              <a:t>. 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les films sur </a:t>
            </a:r>
            <a:r>
              <a:rPr lang="en-US" dirty="0" err="1" smtClean="0"/>
              <a:t>l’ordinateur</a:t>
            </a:r>
            <a:r>
              <a:rPr lang="en-US" dirty="0" smtClean="0"/>
              <a:t>.  Je </a:t>
            </a:r>
            <a:r>
              <a:rPr lang="en-US" dirty="0" err="1" smtClean="0"/>
              <a:t>travaille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sur </a:t>
            </a:r>
            <a:r>
              <a:rPr lang="en-US" dirty="0" err="1" smtClean="0"/>
              <a:t>l’ordinateur</a:t>
            </a:r>
            <a:r>
              <a:rPr lang="en-US" dirty="0" smtClean="0"/>
              <a:t>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USB </a:t>
            </a:r>
            <a:r>
              <a:rPr lang="en-US" dirty="0" err="1" smtClean="0"/>
              <a:t>quand</a:t>
            </a:r>
            <a:r>
              <a:rPr lang="en-US" dirty="0" smtClean="0"/>
              <a:t> je </a:t>
            </a:r>
            <a:r>
              <a:rPr lang="en-US" dirty="0" err="1" smtClean="0"/>
              <a:t>travaille</a:t>
            </a:r>
            <a:r>
              <a:rPr lang="en-US" dirty="0" smtClean="0"/>
              <a:t>.  Je </a:t>
            </a:r>
            <a:r>
              <a:rPr lang="en-US" dirty="0" err="1" smtClean="0"/>
              <a:t>n’ai</a:t>
            </a:r>
            <a:r>
              <a:rPr lang="en-US" dirty="0" smtClean="0"/>
              <a:t> pas de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Remplissez</a:t>
            </a:r>
            <a:r>
              <a:rPr lang="en-US" dirty="0" smtClean="0"/>
              <a:t> </a:t>
            </a:r>
            <a:r>
              <a:rPr lang="en-US" dirty="0" err="1" smtClean="0"/>
              <a:t>l’espace</a:t>
            </a:r>
            <a:r>
              <a:rPr lang="en-US" dirty="0" smtClean="0"/>
              <a:t> blanc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1/ Chez 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trois</a:t>
            </a:r>
            <a:r>
              <a:rPr lang="en-US" dirty="0" smtClean="0"/>
              <a:t> _______________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bleue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2/ _____________ le bureau, </a:t>
            </a:r>
            <a:r>
              <a:rPr lang="en-US" dirty="0" err="1" smtClean="0"/>
              <a:t>il</a:t>
            </a:r>
            <a:r>
              <a:rPr lang="en-US" dirty="0" smtClean="0"/>
              <a:t> y a des crayons, des </a:t>
            </a:r>
            <a:r>
              <a:rPr lang="en-US" dirty="0" err="1" smtClean="0"/>
              <a:t>stylos</a:t>
            </a:r>
            <a:r>
              <a:rPr lang="en-US" dirty="0" smtClean="0"/>
              <a:t> et des </a:t>
            </a:r>
            <a:r>
              <a:rPr lang="en-US" dirty="0" err="1" smtClean="0"/>
              <a:t>feuilles</a:t>
            </a:r>
            <a:r>
              <a:rPr lang="en-US" dirty="0" smtClean="0"/>
              <a:t> de </a:t>
            </a:r>
            <a:r>
              <a:rPr lang="en-US" dirty="0" err="1" smtClean="0"/>
              <a:t>papier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3/ Sous le_____________,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corbeille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4/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les films sur l’________________.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4724400" cy="62103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Chez 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fenêtres</a:t>
            </a:r>
            <a:r>
              <a:rPr lang="en-US" dirty="0" smtClean="0"/>
              <a:t>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bleue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 </a:t>
            </a:r>
            <a:r>
              <a:rPr lang="en-US" dirty="0" err="1" smtClean="0"/>
              <a:t>Dans</a:t>
            </a:r>
            <a:r>
              <a:rPr lang="en-US" dirty="0" smtClean="0"/>
              <a:t> le bureau, </a:t>
            </a:r>
            <a:r>
              <a:rPr lang="en-US" dirty="0" err="1" smtClean="0"/>
              <a:t>il</a:t>
            </a:r>
            <a:r>
              <a:rPr lang="en-US" dirty="0" smtClean="0"/>
              <a:t> y a des crayons, des </a:t>
            </a:r>
            <a:r>
              <a:rPr lang="en-US" dirty="0" err="1" smtClean="0"/>
              <a:t>stylos</a:t>
            </a:r>
            <a:r>
              <a:rPr lang="en-US" dirty="0" smtClean="0"/>
              <a:t> et des </a:t>
            </a:r>
            <a:r>
              <a:rPr lang="en-US" dirty="0" err="1" smtClean="0"/>
              <a:t>feuilles</a:t>
            </a:r>
            <a:r>
              <a:rPr lang="en-US" dirty="0" smtClean="0"/>
              <a:t> de </a:t>
            </a:r>
            <a:r>
              <a:rPr lang="en-US" dirty="0" err="1" smtClean="0"/>
              <a:t>papier</a:t>
            </a:r>
            <a:r>
              <a:rPr lang="en-US" dirty="0" smtClean="0"/>
              <a:t>.  Sous le bureau,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corbeille</a:t>
            </a:r>
            <a:r>
              <a:rPr lang="en-US" dirty="0" smtClean="0"/>
              <a:t>.  Derriere le bureau,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chaise marron.  </a:t>
            </a:r>
            <a:r>
              <a:rPr lang="en-US" dirty="0" err="1" smtClean="0"/>
              <a:t>Devant</a:t>
            </a:r>
            <a:r>
              <a:rPr lang="en-US" dirty="0" smtClean="0"/>
              <a:t> le bureau,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affiche</a:t>
            </a:r>
            <a:r>
              <a:rPr lang="en-US" dirty="0" smtClean="0"/>
              <a:t> de la Tour Eiffel.  Sur le bureau, </a:t>
            </a:r>
            <a:r>
              <a:rPr lang="en-US" dirty="0" err="1" smtClean="0"/>
              <a:t>il</a:t>
            </a:r>
            <a:r>
              <a:rPr lang="en-US" dirty="0" smtClean="0"/>
              <a:t> y a un </a:t>
            </a:r>
            <a:r>
              <a:rPr lang="en-US" dirty="0" err="1" smtClean="0"/>
              <a:t>ordinateur</a:t>
            </a:r>
            <a:r>
              <a:rPr lang="en-US" dirty="0" smtClean="0"/>
              <a:t>. 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les films sur </a:t>
            </a:r>
            <a:r>
              <a:rPr lang="en-US" dirty="0" err="1" smtClean="0"/>
              <a:t>l’ordinateur</a:t>
            </a:r>
            <a:r>
              <a:rPr lang="en-US" dirty="0" smtClean="0"/>
              <a:t>.  Je </a:t>
            </a:r>
            <a:r>
              <a:rPr lang="en-US" dirty="0" err="1" smtClean="0"/>
              <a:t>travaille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sur </a:t>
            </a:r>
            <a:r>
              <a:rPr lang="en-US" dirty="0" err="1" smtClean="0"/>
              <a:t>l’ordinateur</a:t>
            </a:r>
            <a:r>
              <a:rPr lang="en-US" dirty="0" smtClean="0"/>
              <a:t>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clé</a:t>
            </a:r>
            <a:r>
              <a:rPr lang="en-US" dirty="0" smtClean="0"/>
              <a:t> USB </a:t>
            </a:r>
            <a:r>
              <a:rPr lang="en-US" dirty="0" err="1" smtClean="0"/>
              <a:t>quand</a:t>
            </a:r>
            <a:r>
              <a:rPr lang="en-US" dirty="0" smtClean="0"/>
              <a:t> je </a:t>
            </a:r>
            <a:r>
              <a:rPr lang="en-US" dirty="0" err="1" smtClean="0"/>
              <a:t>travaille</a:t>
            </a:r>
            <a:r>
              <a:rPr lang="en-US" dirty="0" smtClean="0"/>
              <a:t>.  Je </a:t>
            </a:r>
            <a:r>
              <a:rPr lang="en-US" dirty="0" err="1" smtClean="0"/>
              <a:t>n’ai</a:t>
            </a:r>
            <a:r>
              <a:rPr lang="en-US" dirty="0" smtClean="0"/>
              <a:t> pas de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avec le bureau.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Repondez</a:t>
            </a:r>
            <a:r>
              <a:rPr lang="en-US" dirty="0" smtClean="0"/>
              <a:t> aux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Il y a </a:t>
            </a: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fenêtres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?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corbeille</a:t>
            </a:r>
            <a:r>
              <a:rPr lang="en-US" dirty="0" smtClean="0"/>
              <a:t>? </a:t>
            </a:r>
          </a:p>
          <a:p>
            <a:pPr marL="514350" indent="-514350"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couleur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?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a sur </a:t>
            </a:r>
            <a:r>
              <a:rPr lang="en-US" dirty="0" err="1" smtClean="0"/>
              <a:t>l’affiche</a:t>
            </a:r>
            <a:r>
              <a:rPr lang="en-US" dirty="0" smtClean="0"/>
              <a:t>?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j’aime</a:t>
            </a:r>
            <a:r>
              <a:rPr lang="en-US" dirty="0" smtClean="0"/>
              <a:t> faire avec </a:t>
            </a:r>
            <a:r>
              <a:rPr lang="en-US" dirty="0" err="1" smtClean="0"/>
              <a:t>l’ordinateur</a:t>
            </a:r>
            <a:r>
              <a:rPr lang="en-US" dirty="0" smtClean="0"/>
              <a:t>?  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441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4A Embedded Reading</vt:lpstr>
      <vt:lpstr>PowerPoint Presentation</vt:lpstr>
      <vt:lpstr>Vrai ou Faux </vt:lpstr>
      <vt:lpstr>PowerPoint Presentation</vt:lpstr>
      <vt:lpstr>Remplissez l’espace blanc</vt:lpstr>
      <vt:lpstr>PowerPoint Presentation</vt:lpstr>
      <vt:lpstr>Repondez aux questions…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4A Embedded Reading</dc:title>
  <dc:creator>User</dc:creator>
  <cp:lastModifiedBy>User</cp:lastModifiedBy>
  <cp:revision>7</cp:revision>
  <cp:lastPrinted>2017-11-13T17:43:36Z</cp:lastPrinted>
  <dcterms:created xsi:type="dcterms:W3CDTF">2017-11-09T17:38:18Z</dcterms:created>
  <dcterms:modified xsi:type="dcterms:W3CDTF">2017-11-13T19:44:31Z</dcterms:modified>
</cp:coreProperties>
</file>